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0D1B3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8229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3B8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COURSE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8813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Durable Competitive Advantage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3657600"/>
            <a:ext cx="96012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businesses that win once don't keep winning. This course is about the difference: what actually makes an advantage hold up once competitors notice you've found something that works.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6172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  ·  swapnilsahoo.com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 of chasing the biggest market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and contested beats small and defensible — until it doesn't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huge, exciting market sounds like the safer bet. It usually isn't, for an early venture with no advantage yet.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big market, well-resourced players are already fighting for the same customers — you're competing on their terms from day one.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smaller, specific starting segment lets you build real depth — the kind that becomes one of the four sources of advantage — before you ever face that competition.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 can grow later. The advantage has to be built first, somewhere narrow enough that you can actually win it.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turn: map your own advantage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one-page map, done in class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your idea in one sentence: for [specific customer], we are better because [specific reason].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of the four sources — cost, differentiation, switching cost, network effect — write one honest sentence on whether it applies to you, even partially.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Circle the one source that's strongest today. That's the one worth investing in deliberately over the next few months.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twelve-month copy test on it, out loud, with a partner who will push back.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18872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question to keep asking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2286000"/>
            <a:ext cx="98755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C7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“can I win?” but “can I keep winning once everyone can see how?” Build toward an answer you can defend three years from now, not just an idea that works this quarter.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54864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Swapnil Sahoo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58978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CA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swapnilsahoo.com  ·  Teaching · The Founder's Playbook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you'll be able to do by the end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Name, in plain language, the four real sources of a durable advantage — and tell them apart from things that only feel like advantages.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 simple test on your own idea: would a well-funded competitor copy this within twelve months?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chasing the biggest market first is usually a mistake, and what to do instead.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your own one-page map of where your advantage does — and doesn't — actually come from.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most advantages don't last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Winning once is easy. Winning again is the test.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good product, a clever launch, a bit of timing luck — these can win you a first customer, a first year, even a first funding round.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of them, by themselves, explain why a competitor with more money and the same idea can't simply copy you next year.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real question isn't "can this work?" It's "can this still be true in three years, once everyone can see it worked?"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founders skip this question because it's uncomfortable. It's the one worth sitting with the longest.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sources of a real advantage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isn't one of these four, it probably isn't durable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or efficiency advantage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do the same thing for meaningfully less, through scale, a proprietary process, or an asset competitors don't have.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Differentiation customers will actually pay for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"different" for its own sake — different in a way a customer would pay a premium to keep, even if a copy showed up tomorrow.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Switching costs that make leaving expensive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workflow, relationships or integration built up over time that a customer would have to rebuild elsewhere.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effects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gets more valuable to each user as more people join — which means a late competitor starts from zero, every time.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· EXAMPLE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Indian example for each source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Cost/efficiency: 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telecom operator that owns fibre infrastructure end to end can price below rivals for years and still turn a profit.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Differentiation: 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D2C brand whose formulation and packaging customers specifically ask for by name, not just "a shampoo."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Switching costs: 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accounting software a business has run for five years — every invoice, vendor and report lives inside it.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effects: </a:t>
            </a:r>
            <a:endParaRPr lang="en-US" sz="1600" dirty="0"/>
          </a:p>
          <a:p>
            <a:pPr indent="0" marL="0">
              <a:lnSpc>
                <a:spcPct val="125000"/>
              </a:lnSpc>
              <a:spcAft>
                <a:spcPts val="1000"/>
              </a:spcAft>
              <a:buNone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ride-hailing app that's more useful in a city with more drivers, which is more useful to more drivers, which attracts more riders.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1B2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640080" y="283464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whether your advantage is real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82296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twelve-month copy test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920240"/>
            <a:ext cx="10881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b="1" dirty="0">
                <a:solidFill>
                  <a:srgbClr val="0A14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honestly: if a well-funded competitor saw exactly what you're doing tomorrow, could they rebuild it within twelve months?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honest answer is yes, what you have is a head start, not a moat — useful, but temporary. Plan accordingly.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answer is genuinely no, ask which of the four sources is doing the protecting — and whether it's getting stronger or weaker over time.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735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advantage that isn't actively getting stronger is usually getting weaker. There's rarely a stable middle.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2026-08-24T05:09:40Z</dcterms:created>
  <dcterms:modified xsi:type="dcterms:W3CDTF">2026-08-24T05:09:40Z</dcterms:modified>
</cp:coreProperties>
</file>