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8229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COURSE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1088136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Product-Market Fit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3657600"/>
            <a:ext cx="96012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C7D2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“People seem to like it” is a feeling. Product-market fit is a fact you can see in a chart — whether people keep coming back on their own.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61722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CA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Swapnil Sahoo  ·  swapnilsahoo.com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do while the curve still looks weak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to people who tried it and stopped — to learn exactly where it lost them, not to win them back.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Narrow who you're building for — "everyone who might need this" is usually nobody in particular.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 the smallest change addressing the biggest reason people leave, then re-check retention.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 adding features to keep people who were never the right audience.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18872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question to keep asking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2286000"/>
            <a:ext cx="98755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C7D2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“do people like it?” but “do they keep coming back without me chasing them?” Everything else is a proxy for that one fact.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40080" y="5486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Swapnil Sahoo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58978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CA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swapnilsahoo.com  ·  Teaching · The Founder's Playbook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WE START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you'll be able to do by the end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a retention curve and know which of three shapes you're actually looking at.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three honest signals before trusting a dashboard number.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exactly what to do while your curve still looks weak — instead of guessing.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PMF actually means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vibe. A retention fact.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PMF isn't a launch, a press mention, or a founder's confidence — it's the checkable fact that a specific group keeps using what you built, on their own.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don't need a survey to know if you have it.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need a chart of how many users are still active, week by week, after they first try the product. That chart tells the truth even when instincts don't.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retention curves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shape of the line matters more than any single number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cliff: </a:t>
            </a:r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almost everyone stops within weeks, still falling toward zero. The problem isn't painful enough yet.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flattening curve: </a:t>
            </a:r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 drops early, then levels off. That flat portion is your real audience.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rising curve: </a:t>
            </a:r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 grows over time — the strongest signal, meaning the product gets more useful with more use.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honest signals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these before you trust your dashboard</a:t>
            </a:r>
            <a:endParaRPr lang="en-US" sz="26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28800"/>
          <a:ext cx="10881360" cy="2560320"/>
        </p:xfrm>
        <a:graphic>
          <a:graphicData uri="http://schemas.openxmlformats.org/drawingml/2006/table">
            <a:tbl>
              <a:tblPr/>
              <a:tblGrid>
                <a:gridCol w="3627120"/>
                <a:gridCol w="3627120"/>
                <a:gridCol w="362712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Question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Weak signal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Strong signal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 goes down — reaction?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Nobody notices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Complaints within minutes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Users describe it to a friend?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Can't explain it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Explain it accurately, unprompted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Price goes up slightly?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They quietly leave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2735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They grumble but stay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8DE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you have it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2026-08-24T06:54:58Z</dcterms:created>
  <dcterms:modified xsi:type="dcterms:W3CDTF">2026-08-24T06:54:58Z</dcterms:modified>
</cp:coreProperties>
</file>