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8229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COURSE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108813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Pitching and Storytelling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3657600"/>
            <a:ext cx="96012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C7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startup needs three genuinely different two-minute explanations — one for an investor, one for a customer, one for a prospective hire.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6172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CA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Swapnil Sahoo  ·  swapnilsahoo.com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START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you'll be able to do by the end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same idea three different, correct ways depending on who's listening.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any two-minute pitch using the same six-step skeleton.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and avoid the four mistakes that make most pitches forgettable.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audiences, three pitches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one is listening for something different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investor: </a:t>
            </a:r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wants evidence this could become large and defensible, and confidence in your judgment.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customer: </a:t>
            </a:r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wants proof this solves their specific problem this week, with less risk than what they do today.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prospective hire: </a:t>
            </a:r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wants a reason this specific moment is worth their next two years.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six-step structure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skeleton works for any two-minute pitch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37360"/>
          <a:ext cx="10881360" cy="4206240"/>
        </p:xfrm>
        <a:graphic>
          <a:graphicData uri="http://schemas.openxmlformats.org/drawingml/2006/table">
            <a:tbl>
              <a:tblPr/>
              <a:tblGrid>
                <a:gridCol w="5440680"/>
                <a:gridCol w="5440680"/>
              </a:tblGrid>
              <a:tr h="60089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Step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Question it answers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B"/>
                    </a:solidFill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 Problem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specific, painful problem exists, and for whom exactly?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 Evidence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have real people already done that proves this pain is real?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 Solution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do you do about it, in one repeatable sentence?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 Why now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changed recently that makes this the right moment?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 Why you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specifically positions you to win this?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 The ask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What, exactly, do you want from this person right now?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a pitch forgettable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mistakes, in almost every weak pitch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with the solution before the audience believes the problem.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Jargon that sounds impressive but is harder to repeat to someone else afterward.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Ending without a specific, concrete ask.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Answering "why you" with enthusiasm instead of a specific, relevant fact.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18872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question to keep asking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2286000"/>
            <a:ext cx="98755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C7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“did that sound good?” but “could a stranger repeat this back to a friend correctly?” If they can't, the idea didn't land — no matter how it felt in the room.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5486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Swapnil Sahoo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58978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CA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swapnilsahoo.com  ·  Teaching · The Founder's Playbook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2026-08-24T07:13:06Z</dcterms:created>
  <dcterms:modified xsi:type="dcterms:W3CDTF">2026-08-24T07:13:06Z</dcterms:modified>
</cp:coreProperties>
</file>